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3951-9189-573C-21D6-0CEB43C0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157AA-7128-46B2-E176-4319ED0F5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2154-5908-9E3A-C4D4-233CC3BA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39799-0DDF-EFB1-EAE7-541F6F11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B035D-94F7-6394-DFD6-04DCB776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7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D8B-55A1-FFB0-3F03-7A36E96F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2852D-520E-00BE-2741-52C1302B5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4C93F-238B-DDF2-EEB8-AB935F44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20FD-1919-6C1B-CE60-F5F58F9E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A67B7-BFEB-767F-D8B5-706D173F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30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79AA4-131E-31B1-BEE6-B86A19BC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FFDC1-A856-015C-4793-85CEA9D37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AEFF8-86B3-E6F4-17BB-0E2C4755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6970F-20D8-1A20-C8CC-3F46069D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268A-1026-C8B3-00C5-9871AC17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0631-B4F9-4213-4A92-C36759E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0718-FAF7-5C76-A003-E33CB85D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354CC-ECF0-04D9-6B9D-0124E793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2B31F-141A-9FAB-823F-A4F02DC7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27F8B-4093-85EE-4E94-A9A152F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58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E636-673B-0149-1D3F-228DF190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C49AB-A720-AD2A-50CC-2C1D95773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A6440-EB26-7E40-297D-52739175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A789-3003-576B-F503-9D4B621A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BAE7-77A1-4EB5-2047-1F6387D7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6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9C11-5621-2BAB-FA4F-0220380E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94CA-E4A9-7EAE-BFE4-8636F2CC4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A2F00-64E2-C710-C360-C497A56A6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F7785-5B27-EA33-7D13-6F857857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95945-A765-855E-6131-F08E2B4E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9BBC6-8F10-A8D0-E988-5C1FA0A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46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959B-6B4E-6347-0CEE-6F196CFD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4DC90-0F21-9ED8-7A07-B1BDD8B5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75C28-A186-B0D0-64E5-2CD8DAEF7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331BB-A8F7-1502-88A2-2F159B415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25CE2-DE07-76E8-E390-819BE6716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9778B-0DC2-A415-23DD-275F93D0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5051E-1642-E847-C60B-67CA15AB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7417F-B081-822A-6C96-6B46F8CB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43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5AB-28FA-C8F9-2E05-3F2331CB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8AF3-69D5-FA0E-0978-3CA3C229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1FA0F-CF18-AE51-9120-671985CD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046B9-543F-6336-CACB-57E685E3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0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E5FA0-E3BB-AE8A-4A3A-B86A9951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0470D-13AE-1B66-4031-ED0FAFBE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6EEF5-1CA1-926E-BFFC-8DDAB36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80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A1FB-F741-DD23-BB1D-54C2D1C6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50FDB-8257-87F6-2865-A73DA21B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FE1F-983D-3914-0F69-2D0249565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3E2-7014-3BED-D4D1-6820A3B7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41460-B9B7-0C49-29E1-52F2A5AB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6606E-1B09-766F-4D70-0F5B0B86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05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AE57-D31E-09A8-0419-06F55B6C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26D45-481C-7F92-AB00-BA025BAD8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ABFF3-4F21-8D91-C92A-A591DC32E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8150C-94D1-C6C3-5EE2-9F8C2C5C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E82B4-4FEC-642E-456B-BE19B934E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B5E9A-D194-AA05-458D-0EE9D409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70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7B050-951E-BA63-6651-6AD2B74A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F67C4-95F5-5AEF-A48A-4FD56E90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7E270-EF9D-FAFF-5350-A79B7F382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F26AC-60FA-4493-8E7F-894A20B2C541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3CB2-9E41-E37F-692D-A12CB052A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F3195-EE13-0BB2-98BB-21867691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2D51-386D-4C35-8999-AD1847BF1F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22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5B49-F48D-01AE-3864-0E3A8D3C8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0828"/>
            <a:ext cx="9144000" cy="2387600"/>
          </a:xfrm>
        </p:spPr>
        <p:txBody>
          <a:bodyPr/>
          <a:lstStyle/>
          <a:p>
            <a:r>
              <a:rPr lang="en-IN" dirty="0"/>
              <a:t>E-Commerce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39C5A-9179-75D8-7EA1-CE37D36AD8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Dry Fruits Purchasing</a:t>
            </a:r>
          </a:p>
          <a:p>
            <a:r>
              <a:rPr lang="en-IN" dirty="0"/>
              <a:t>(Frontend- </a:t>
            </a:r>
            <a:r>
              <a:rPr lang="en-IN" dirty="0" err="1"/>
              <a:t>Reactjs</a:t>
            </a:r>
            <a:r>
              <a:rPr lang="en-IN" dirty="0"/>
              <a:t> &amp; Backend- </a:t>
            </a:r>
            <a:r>
              <a:rPr lang="en-IN" dirty="0" err="1"/>
              <a:t>Springboot</a:t>
            </a:r>
            <a:r>
              <a:rPr lang="en-IN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4BD7C-BAFD-CBC7-25F3-C5D1B4ECA678}"/>
              </a:ext>
            </a:extLst>
          </p:cNvPr>
          <p:cNvSpPr txBox="1"/>
          <p:nvPr/>
        </p:nvSpPr>
        <p:spPr>
          <a:xfrm>
            <a:off x="9252156" y="5164102"/>
            <a:ext cx="213359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Submitted by,</a:t>
            </a:r>
            <a:br>
              <a:rPr lang="en-IN" sz="2400" dirty="0"/>
            </a:br>
            <a:r>
              <a:rPr lang="en-IN" sz="2400" dirty="0"/>
              <a:t>Sinthuja L</a:t>
            </a:r>
          </a:p>
        </p:txBody>
      </p:sp>
    </p:spTree>
    <p:extLst>
      <p:ext uri="{BB962C8B-B14F-4D97-AF65-F5344CB8AC3E}">
        <p14:creationId xmlns:p14="http://schemas.microsoft.com/office/powerpoint/2010/main" val="2959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5CFD-FF3A-55B3-FEED-8409BE29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4" y="2498725"/>
            <a:ext cx="10515600" cy="1325563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D712B-2B9B-9C23-E113-5C6EA392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87" y="0"/>
            <a:ext cx="4524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B0AB-677B-1CE5-1A87-3033BBF1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054"/>
            <a:ext cx="10515600" cy="1325563"/>
          </a:xfrm>
        </p:spPr>
        <p:txBody>
          <a:bodyPr/>
          <a:lstStyle/>
          <a:p>
            <a:r>
              <a:rPr lang="en-IN" dirty="0"/>
              <a:t>Product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62EBC-6C65-806E-AD22-04DA0C40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27" y="0"/>
            <a:ext cx="8163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1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FD5D-AF4C-5BCC-AC87-E7B0A2BC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Contact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E1386-073C-61E8-CC1A-B09F4DFC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1366684"/>
            <a:ext cx="11071123" cy="5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5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B962-7ABC-5DA0-5D66-9DD9F491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256970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Checkout Page</a:t>
            </a:r>
            <a:br>
              <a:rPr lang="en-IN" dirty="0"/>
            </a:br>
            <a:r>
              <a:rPr lang="en-IN" sz="3100" dirty="0"/>
              <a:t>Here, the products are inserted if they click add to cart or </a:t>
            </a:r>
            <a:r>
              <a:rPr lang="en-IN" sz="3100" dirty="0" err="1"/>
              <a:t>buynow</a:t>
            </a:r>
            <a:r>
              <a:rPr lang="en-IN" sz="3100" dirty="0"/>
              <a:t>. </a:t>
            </a:r>
            <a:r>
              <a:rPr lang="en-IN" sz="3100" dirty="0" err="1"/>
              <a:t>Now,enter</a:t>
            </a:r>
            <a:r>
              <a:rPr lang="en-IN" sz="3100" dirty="0"/>
              <a:t> the address and click pay to order the items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54265-F951-CF1E-9D81-58B20FD2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5"/>
          <a:stretch>
            <a:fillRect/>
          </a:stretch>
        </p:blipFill>
        <p:spPr>
          <a:xfrm>
            <a:off x="0" y="2103643"/>
            <a:ext cx="12192000" cy="48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7CD8-9283-A38B-0BB3-F7DCD9DD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Login Page </a:t>
            </a:r>
            <a:br>
              <a:rPr lang="en-IN" dirty="0"/>
            </a:br>
            <a:r>
              <a:rPr lang="en-IN" sz="3100" dirty="0"/>
              <a:t>If the user want to order the items, should Logged in ,If not user is Logged In then it will redirect to Login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131C1-6B9E-E026-1DF3-0CBC3EBD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470"/>
            <a:ext cx="12192000" cy="50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5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F3A2-4E5F-3800-853D-95184EE4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09082-0511-735A-0A41-97703130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346"/>
            <a:ext cx="1219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AC00-57CF-066D-119D-17B698B4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9" y="2103437"/>
            <a:ext cx="10515600" cy="1325563"/>
          </a:xfrm>
        </p:spPr>
        <p:txBody>
          <a:bodyPr/>
          <a:lstStyle/>
          <a:p>
            <a:r>
              <a:rPr lang="en-IN" dirty="0"/>
              <a:t>Orders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08B09-F190-F5B8-4B87-F51127DC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5" y="0"/>
            <a:ext cx="5417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F3E4-8B5C-116D-2C4C-DDDB86451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2" y="2697392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Admin Panel</a:t>
            </a:r>
            <a:br>
              <a:rPr lang="en-IN" dirty="0"/>
            </a:br>
            <a:r>
              <a:rPr lang="en-IN" dirty="0"/>
              <a:t>To show the orders to the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D615D-52B7-E61B-7C47-53A52CA6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52" y="-68826"/>
            <a:ext cx="2430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E-Commerce Website</vt:lpstr>
      <vt:lpstr>Home Page</vt:lpstr>
      <vt:lpstr>Product Page</vt:lpstr>
      <vt:lpstr>Contact us Page</vt:lpstr>
      <vt:lpstr>Checkout Page Here, the products are inserted if they click add to cart or buynow. Now,enter the address and click pay to order the items</vt:lpstr>
      <vt:lpstr>Login Page  If the user want to order the items, should Logged in ,If not user is Logged In then it will redirect to Login Page</vt:lpstr>
      <vt:lpstr>Register Page</vt:lpstr>
      <vt:lpstr>Orders Page</vt:lpstr>
      <vt:lpstr>Admin Panel To show the orders to the admin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Sinthuja Ledjeeswaran</dc:creator>
  <cp:lastModifiedBy>Sinthuja Ledjeeswaran</cp:lastModifiedBy>
  <cp:revision>2</cp:revision>
  <dcterms:created xsi:type="dcterms:W3CDTF">2026-01-03T05:21:15Z</dcterms:created>
  <dcterms:modified xsi:type="dcterms:W3CDTF">2026-01-03T06:17:12Z</dcterms:modified>
</cp:coreProperties>
</file>